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11827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3 · 계정 생성 + OwnCloud 다운로드/압축해제 + 권한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48640" y="1097280"/>
            <a:ext cx="11094415" cy="530352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31520" y="1234440"/>
            <a:ext cx="10728655" cy="498348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OwnCloud 전용 계정 생성 + 홈으로 이동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useradd -m oc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cd /home/oc</a:t>
            </a:r>
            <a:endParaRPr lang="en-US" sz="1600" dirty="0"/>
          </a:p>
          <a:p>
            <a:pPr indent="0" marL="0">
              <a:buNone/>
            </a:pP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OwnCloud 다운로드/압축 해제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wget https://download.owncloud.com/server/stable/owncloud-complete-latest.tar.bz2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tar -xjvf owncloud-complete-latest.tar.bz2</a:t>
            </a:r>
            <a:endParaRPr lang="en-US" sz="1600" dirty="0"/>
          </a:p>
          <a:p>
            <a:pPr indent="0" marL="0">
              <a:buNone/>
            </a:pP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파일 구조 정리 + 권한 부여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mv owncloud/* .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cd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chown -R oc:oc /home/oc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chmod -R 755 /home/oc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11827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4 · Apache 연동 (vHost / proxy_fcgi / php-fpm)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48640" y="1097280"/>
            <a:ext cx="11094415" cy="530352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31520" y="1234440"/>
            <a:ext cx="10728655" cy="498348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가상 호스트 설정 파일 편집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vim /etc/apache2/sites-available/vhost.conf</a:t>
            </a:r>
            <a:endParaRPr lang="en-US" sz="1300" dirty="0"/>
          </a:p>
          <a:p>
            <a:pPr indent="0" marL="0">
              <a:buNone/>
            </a:pP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vhost.conf 주요 예시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&lt;VirtualHost *:80&gt;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ServerName oc.kw.com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DocumentRoot /home/oc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&lt;FilesMatch \.php$&gt;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SetHandler "proxy:unix:/run/php/php7.4-fpm.sock|fcgi://localhost"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&lt;/FilesMatch&gt;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ErrorLog ${APACHE_LOG_DIR}/oc_error.log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CustomLog ${APACHE_LOG_DIR}/oc_access.log combined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&lt;Directory /home/oc&gt;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AllowOverride None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Options FollowSymLinks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Require all granted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&lt;/Directory&gt;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&lt;/VirtualHost&gt;</a:t>
            </a:r>
            <a:endParaRPr lang="en-US" sz="1300" dirty="0"/>
          </a:p>
          <a:p>
            <a:pPr indent="0" marL="0">
              <a:buNone/>
            </a:pP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proxy_fcgi 모듈 활성화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a2enmod proxy_fcgi setenvif</a:t>
            </a:r>
            <a:endParaRPr lang="en-US" sz="1300" dirty="0"/>
          </a:p>
          <a:p>
            <a:pPr indent="0" marL="0">
              <a:buNone/>
            </a:pP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PHP 7.4 FPM 설정 연결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a2enconf php7.4-fpm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11827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5 · DNS 연결 + 서비스 재시작 + 접속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48640" y="1097280"/>
            <a:ext cx="11094415" cy="530352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31520" y="1234440"/>
            <a:ext cx="10728655" cy="498348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DNS Zone 파일 수정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vim /etc/bind/db.kw.com</a:t>
            </a:r>
            <a:endParaRPr lang="en-US" sz="1600" dirty="0"/>
          </a:p>
          <a:p>
            <a:pPr indent="0" marL="0">
              <a:buNone/>
            </a:pP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A 레코드 추가 (예시)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oc	IN	A	172.16.14.22</a:t>
            </a:r>
            <a:endParaRPr lang="en-US" sz="1600" dirty="0"/>
          </a:p>
          <a:p>
            <a:pPr indent="0" marL="0">
              <a:buNone/>
            </a:pP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Apache 서비스 재시작 (설정 적용)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systemctl restart apache2</a:t>
            </a:r>
            <a:endParaRPr lang="en-US" sz="1600" dirty="0"/>
          </a:p>
          <a:p>
            <a:pPr indent="0" marL="0">
              <a:buNone/>
            </a:pP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브라우저 접속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http://oc.kw.com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11827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1 · PHP 버전 확인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48640" y="1097280"/>
            <a:ext cx="11094415" cy="530352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31520" y="1234440"/>
            <a:ext cx="10728655" cy="498348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현재 PHP 버전 확인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php -v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2004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11827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명령어 정리 2 · PHP 모듈 설치/검증 + PHP-FPM 상태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48640" y="1097280"/>
            <a:ext cx="11094415" cy="530352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31520" y="1234440"/>
            <a:ext cx="10728655" cy="498348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설치된 PHP 7.4 패키지/모듈 확인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dpkg -l | grep php7.4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php7.4 -m | grep -E "curl|gd|mysql|xml|zip|mbstring|intl"</a:t>
            </a:r>
            <a:endParaRPr lang="en-US" sz="1600" dirty="0"/>
          </a:p>
          <a:p>
            <a:pPr indent="0" marL="0">
              <a:buNone/>
            </a:pP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누락 모듈 전체 설치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update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php7.4-mysql php7.4-gd php7.4-curl php7.4-zip php7.4-mbstring php7.4-intl php7.4-bz2 -y</a:t>
            </a:r>
            <a:endParaRPr lang="en-US" sz="1600" dirty="0"/>
          </a:p>
          <a:p>
            <a:pPr indent="0" marL="0">
              <a:buNone/>
            </a:pP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필수 모듈 설치 확인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php7.4 -m | grep -E "mysql|mysqlnd|gd|curl|zip|mbstring|intl"</a:t>
            </a:r>
            <a:endParaRPr lang="en-US" sz="1600" dirty="0"/>
          </a:p>
          <a:p>
            <a:pPr indent="0" marL="0">
              <a:buNone/>
            </a:pP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PHP 7.4 FPM 서비스 상태 확인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systemctl status php7.4-fpm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wncloud_slide_pages/page_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66"/>
            <a:ext cx="12191695" cy="68046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ChatGPT</dc:creator>
  <cp:lastModifiedBy>ChatGPT</cp:lastModifiedBy>
  <cp:revision>1</cp:revision>
  <dcterms:created xsi:type="dcterms:W3CDTF">2025-12-19T15:29:45Z</dcterms:created>
  <dcterms:modified xsi:type="dcterms:W3CDTF">2025-12-19T15:29:45Z</dcterms:modified>
</cp:coreProperties>
</file>